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notesMasterIdLst>
    <p:notesMasterId r:id="rId17"/>
  </p:notesMasterIdLst>
  <p:sldIdLst>
    <p:sldId id="306" r:id="rId2"/>
    <p:sldId id="307" r:id="rId3"/>
    <p:sldId id="310" r:id="rId4"/>
    <p:sldId id="311" r:id="rId5"/>
    <p:sldId id="312" r:id="rId6"/>
    <p:sldId id="314" r:id="rId7"/>
    <p:sldId id="313" r:id="rId8"/>
    <p:sldId id="315" r:id="rId9"/>
    <p:sldId id="316" r:id="rId10"/>
    <p:sldId id="321" r:id="rId11"/>
    <p:sldId id="346" r:id="rId12"/>
    <p:sldId id="317" r:id="rId13"/>
    <p:sldId id="319" r:id="rId14"/>
    <p:sldId id="318" r:id="rId15"/>
    <p:sldId id="264" r:id="rId16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4599F94E-CEE6-441E-89CC-EB005ECD8F06}">
      <a14:m xmlns:a14="http://schemas.microsoft.com/office/drawing/2010/main">
        <m:mathPr xmlns:m="http://schemas.openxmlformats.org/officeDocument/2006/math">
          <m:brkBin m:val="before"/>
          <m:brkBinSub m:val="--"/>
        </m:mathPr>
      </a14:m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 autoAdjust="0"/>
    <p:restoredTop sz="90853" autoAdjust="0"/>
  </p:normalViewPr>
  <p:slideViewPr>
    <p:cSldViewPr snapToGrid="0">
      <p:cViewPr varScale="1">
        <p:scale>
          <a:sx n="87" d="100"/>
          <a:sy n="87" d="100"/>
        </p:scale>
        <p:origin x="102" y="3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Lo" userId="caf5cbaf-57fd-4f2f-9ee2-68aa5f24d0c7" providerId="ADAL" clId="{D305CF65-4D69-4D77-959C-356C775F578C}"/>
    <pc:docChg chg="delSld">
      <pc:chgData name="Michael Lo" userId="caf5cbaf-57fd-4f2f-9ee2-68aa5f24d0c7" providerId="ADAL" clId="{D305CF65-4D69-4D77-959C-356C775F578C}" dt="2025-05-08T17:19:52.287" v="0" actId="47"/>
      <pc:docMkLst>
        <pc:docMk/>
      </pc:docMkLst>
      <pc:sldChg chg="del">
        <pc:chgData name="Michael Lo" userId="caf5cbaf-57fd-4f2f-9ee2-68aa5f24d0c7" providerId="ADAL" clId="{D305CF65-4D69-4D77-959C-356C775F578C}" dt="2025-05-08T17:19:52.287" v="0" actId="47"/>
        <pc:sldMkLst>
          <pc:docMk/>
          <pc:sldMk cId="3866356654" sldId="320"/>
        </pc:sldMkLst>
      </pc:sldChg>
    </pc:docChg>
  </pc:docChgLst>
  <pc:docChgLst>
    <pc:chgData name="Michael Lo" userId="caf5cbaf-57fd-4f2f-9ee2-68aa5f24d0c7" providerId="ADAL" clId="{1345F329-2186-4C26-B9BB-31F32D00A415}"/>
    <pc:docChg chg="undo redo custSel addSld delSld modSld">
      <pc:chgData name="Michael Lo" userId="caf5cbaf-57fd-4f2f-9ee2-68aa5f24d0c7" providerId="ADAL" clId="{1345F329-2186-4C26-B9BB-31F32D00A415}" dt="2023-09-06T05:12:34.046" v="3935" actId="6549"/>
      <pc:docMkLst>
        <pc:docMk/>
      </pc:docMkLst>
      <pc:sldChg chg="modSp mod modTransition modNotesTx">
        <pc:chgData name="Michael Lo" userId="caf5cbaf-57fd-4f2f-9ee2-68aa5f24d0c7" providerId="ADAL" clId="{1345F329-2186-4C26-B9BB-31F32D00A415}" dt="2023-09-06T05:12:34.046" v="3935" actId="6549"/>
        <pc:sldMkLst>
          <pc:docMk/>
          <pc:sldMk cId="2549523196" sldId="256"/>
        </pc:sldMkLst>
      </pc:sldChg>
      <pc:sldChg chg="modSp mod modTransition">
        <pc:chgData name="Michael Lo" userId="caf5cbaf-57fd-4f2f-9ee2-68aa5f24d0c7" providerId="ADAL" clId="{1345F329-2186-4C26-B9BB-31F32D00A415}" dt="2023-07-11T13:15:15.012" v="3748" actId="179"/>
        <pc:sldMkLst>
          <pc:docMk/>
          <pc:sldMk cId="3474000516" sldId="260"/>
        </pc:sldMkLst>
      </pc:sldChg>
      <pc:sldChg chg="del">
        <pc:chgData name="Michael Lo" userId="caf5cbaf-57fd-4f2f-9ee2-68aa5f24d0c7" providerId="ADAL" clId="{1345F329-2186-4C26-B9BB-31F32D00A415}" dt="2023-06-26T01:01:33.723" v="856" actId="47"/>
        <pc:sldMkLst>
          <pc:docMk/>
          <pc:sldMk cId="3677065837" sldId="261"/>
        </pc:sldMkLst>
      </pc:sldChg>
      <pc:sldChg chg="del">
        <pc:chgData name="Michael Lo" userId="caf5cbaf-57fd-4f2f-9ee2-68aa5f24d0c7" providerId="ADAL" clId="{1345F329-2186-4C26-B9BB-31F32D00A415}" dt="2023-06-26T01:09:53.074" v="1482" actId="47"/>
        <pc:sldMkLst>
          <pc:docMk/>
          <pc:sldMk cId="1601645391" sldId="262"/>
        </pc:sldMkLst>
      </pc:sldChg>
      <pc:sldChg chg="modSp add mod">
        <pc:chgData name="Michael Lo" userId="caf5cbaf-57fd-4f2f-9ee2-68aa5f24d0c7" providerId="ADAL" clId="{1345F329-2186-4C26-B9BB-31F32D00A415}" dt="2023-07-10T23:57:59.026" v="3743" actId="1076"/>
        <pc:sldMkLst>
          <pc:docMk/>
          <pc:sldMk cId="312178443" sldId="264"/>
        </pc:sldMkLst>
      </pc:sldChg>
      <pc:sldChg chg="del">
        <pc:chgData name="Michael Lo" userId="caf5cbaf-57fd-4f2f-9ee2-68aa5f24d0c7" providerId="ADAL" clId="{1345F329-2186-4C26-B9BB-31F32D00A415}" dt="2023-06-26T01:19:41.823" v="1863" actId="47"/>
        <pc:sldMkLst>
          <pc:docMk/>
          <pc:sldMk cId="3941491871" sldId="264"/>
        </pc:sldMkLst>
      </pc:sldChg>
      <pc:sldChg chg="del">
        <pc:chgData name="Michael Lo" userId="caf5cbaf-57fd-4f2f-9ee2-68aa5f24d0c7" providerId="ADAL" clId="{1345F329-2186-4C26-B9BB-31F32D00A415}" dt="2023-06-26T01:19:40.254" v="1862" actId="47"/>
        <pc:sldMkLst>
          <pc:docMk/>
          <pc:sldMk cId="1730430338" sldId="265"/>
        </pc:sldMkLst>
      </pc:sldChg>
      <pc:sldChg chg="del">
        <pc:chgData name="Michael Lo" userId="caf5cbaf-57fd-4f2f-9ee2-68aa5f24d0c7" providerId="ADAL" clId="{1345F329-2186-4C26-B9BB-31F32D00A415}" dt="2023-06-26T01:19:43.551" v="1864" actId="47"/>
        <pc:sldMkLst>
          <pc:docMk/>
          <pc:sldMk cId="1793970105" sldId="266"/>
        </pc:sldMkLst>
      </pc:sldChg>
      <pc:sldChg chg="del">
        <pc:chgData name="Michael Lo" userId="caf5cbaf-57fd-4f2f-9ee2-68aa5f24d0c7" providerId="ADAL" clId="{1345F329-2186-4C26-B9BB-31F32D00A415}" dt="2023-06-26T00:40:48.726" v="0" actId="2696"/>
        <pc:sldMkLst>
          <pc:docMk/>
          <pc:sldMk cId="138028328" sldId="267"/>
        </pc:sldMkLst>
      </pc:sldChg>
      <pc:sldChg chg="modSp add mod modTransition">
        <pc:chgData name="Michael Lo" userId="caf5cbaf-57fd-4f2f-9ee2-68aa5f24d0c7" providerId="ADAL" clId="{1345F329-2186-4C26-B9BB-31F32D00A415}" dt="2023-08-10T23:47:25.552" v="3864" actId="20577"/>
        <pc:sldMkLst>
          <pc:docMk/>
          <pc:sldMk cId="1787049339" sldId="267"/>
        </pc:sldMkLst>
      </pc:sldChg>
      <pc:sldChg chg="addSp modSp add mod modTransition">
        <pc:chgData name="Michael Lo" userId="caf5cbaf-57fd-4f2f-9ee2-68aa5f24d0c7" providerId="ADAL" clId="{1345F329-2186-4C26-B9BB-31F32D00A415}" dt="2023-08-29T19:18:08.311" v="3934" actId="20577"/>
        <pc:sldMkLst>
          <pc:docMk/>
          <pc:sldMk cId="2491462639" sldId="268"/>
        </pc:sldMkLst>
      </pc:sldChg>
      <pc:sldChg chg="modSp add mod modTransition">
        <pc:chgData name="Michael Lo" userId="caf5cbaf-57fd-4f2f-9ee2-68aa5f24d0c7" providerId="ADAL" clId="{1345F329-2186-4C26-B9BB-31F32D00A415}" dt="2023-08-11T14:33:28.677" v="3910" actId="20577"/>
        <pc:sldMkLst>
          <pc:docMk/>
          <pc:sldMk cId="45671347" sldId="269"/>
        </pc:sldMkLst>
      </pc:sldChg>
      <pc:sldChg chg="modSp add del mod modTransition">
        <pc:chgData name="Michael Lo" userId="caf5cbaf-57fd-4f2f-9ee2-68aa5f24d0c7" providerId="ADAL" clId="{1345F329-2186-4C26-B9BB-31F32D00A415}" dt="2023-06-26T02:50:25.655" v="2699" actId="47"/>
        <pc:sldMkLst>
          <pc:docMk/>
          <pc:sldMk cId="3946045793" sldId="270"/>
        </pc:sldMkLst>
      </pc:sldChg>
      <pc:sldChg chg="delSp new del mod">
        <pc:chgData name="Michael Lo" userId="caf5cbaf-57fd-4f2f-9ee2-68aa5f24d0c7" providerId="ADAL" clId="{1345F329-2186-4C26-B9BB-31F32D00A415}" dt="2023-06-26T01:21:47.594" v="1868" actId="47"/>
        <pc:sldMkLst>
          <pc:docMk/>
          <pc:sldMk cId="1308287015" sldId="271"/>
        </pc:sldMkLst>
      </pc:sldChg>
      <pc:sldChg chg="addSp delSp modSp add mod modTransition modAnim modNotesTx">
        <pc:chgData name="Michael Lo" userId="caf5cbaf-57fd-4f2f-9ee2-68aa5f24d0c7" providerId="ADAL" clId="{1345F329-2186-4C26-B9BB-31F32D00A415}" dt="2023-07-11T18:15:12.368" v="3759" actId="27636"/>
        <pc:sldMkLst>
          <pc:docMk/>
          <pc:sldMk cId="2087047446" sldId="271"/>
        </pc:sldMkLst>
      </pc:sldChg>
      <pc:sldChg chg="addSp delSp modSp add del mod modTransition modAnim modNotesTx">
        <pc:chgData name="Michael Lo" userId="caf5cbaf-57fd-4f2f-9ee2-68aa5f24d0c7" providerId="ADAL" clId="{1345F329-2186-4C26-B9BB-31F32D00A415}" dt="2023-06-26T01:38:57.169" v="2283" actId="47"/>
        <pc:sldMkLst>
          <pc:docMk/>
          <pc:sldMk cId="3482878892" sldId="272"/>
        </pc:sldMkLst>
      </pc:sldChg>
      <pc:sldChg chg="add del modTransition">
        <pc:chgData name="Michael Lo" userId="caf5cbaf-57fd-4f2f-9ee2-68aa5f24d0c7" providerId="ADAL" clId="{1345F329-2186-4C26-B9BB-31F32D00A415}" dt="2023-06-26T02:24:37.783" v="2696" actId="47"/>
        <pc:sldMkLst>
          <pc:docMk/>
          <pc:sldMk cId="3057086858" sldId="273"/>
        </pc:sldMkLst>
      </pc:sldChg>
      <pc:sldChg chg="add del">
        <pc:chgData name="Michael Lo" userId="caf5cbaf-57fd-4f2f-9ee2-68aa5f24d0c7" providerId="ADAL" clId="{1345F329-2186-4C26-B9BB-31F32D00A415}" dt="2023-06-26T01:29:38.138" v="2062" actId="2696"/>
        <pc:sldMkLst>
          <pc:docMk/>
          <pc:sldMk cId="3404400873" sldId="273"/>
        </pc:sldMkLst>
      </pc:sldChg>
      <pc:sldChg chg="addSp delSp modSp add mod delAnim modAnim modNotesTx">
        <pc:chgData name="Michael Lo" userId="caf5cbaf-57fd-4f2f-9ee2-68aa5f24d0c7" providerId="ADAL" clId="{1345F329-2186-4C26-B9BB-31F32D00A415}" dt="2023-06-27T00:55:05.202" v="2783"/>
        <pc:sldMkLst>
          <pc:docMk/>
          <pc:sldMk cId="1617941392" sldId="274"/>
        </pc:sldMkLst>
      </pc:sldChg>
      <pc:sldChg chg="addSp delSp modSp add del mod delAnim modAnim modNotesTx">
        <pc:chgData name="Michael Lo" userId="caf5cbaf-57fd-4f2f-9ee2-68aa5f24d0c7" providerId="ADAL" clId="{1345F329-2186-4C26-B9BB-31F32D00A415}" dt="2023-06-26T02:24:23.655" v="2684" actId="47"/>
        <pc:sldMkLst>
          <pc:docMk/>
          <pc:sldMk cId="1713957024" sldId="275"/>
        </pc:sldMkLst>
      </pc:sldChg>
      <pc:sldChg chg="addSp delSp modSp add mod delAnim modAnim modNotesTx">
        <pc:chgData name="Michael Lo" userId="caf5cbaf-57fd-4f2f-9ee2-68aa5f24d0c7" providerId="ADAL" clId="{1345F329-2186-4C26-B9BB-31F32D00A415}" dt="2023-06-27T00:55:05.202" v="2783"/>
        <pc:sldMkLst>
          <pc:docMk/>
          <pc:sldMk cId="949276773" sldId="276"/>
        </pc:sldMkLst>
      </pc:sldChg>
      <pc:sldChg chg="modSp add del mod">
        <pc:chgData name="Michael Lo" userId="caf5cbaf-57fd-4f2f-9ee2-68aa5f24d0c7" providerId="ADAL" clId="{1345F329-2186-4C26-B9BB-31F32D00A415}" dt="2023-06-26T02:51:32.170" v="2703" actId="47"/>
        <pc:sldMkLst>
          <pc:docMk/>
          <pc:sldMk cId="372400659" sldId="277"/>
        </pc:sldMkLst>
      </pc:sldChg>
      <pc:sldChg chg="new del">
        <pc:chgData name="Michael Lo" userId="caf5cbaf-57fd-4f2f-9ee2-68aa5f24d0c7" providerId="ADAL" clId="{1345F329-2186-4C26-B9BB-31F32D00A415}" dt="2023-06-26T02:50:24.271" v="2698" actId="47"/>
        <pc:sldMkLst>
          <pc:docMk/>
          <pc:sldMk cId="1515884172" sldId="277"/>
        </pc:sldMkLst>
      </pc:sldChg>
      <pc:sldChg chg="new del">
        <pc:chgData name="Michael Lo" userId="caf5cbaf-57fd-4f2f-9ee2-68aa5f24d0c7" providerId="ADAL" clId="{1345F329-2186-4C26-B9BB-31F32D00A415}" dt="2023-06-27T18:24:44.771" v="2929" actId="47"/>
        <pc:sldMkLst>
          <pc:docMk/>
          <pc:sldMk cId="2019974196" sldId="277"/>
        </pc:sldMkLst>
      </pc:sldChg>
      <pc:sldChg chg="addSp delSp modSp add mod setBg setClrOvrMap">
        <pc:chgData name="Michael Lo" userId="caf5cbaf-57fd-4f2f-9ee2-68aa5f24d0c7" providerId="ADAL" clId="{1345F329-2186-4C26-B9BB-31F32D00A415}" dt="2023-07-11T18:22:02.327" v="3793" actId="26606"/>
        <pc:sldMkLst>
          <pc:docMk/>
          <pc:sldMk cId="2849805811" sldId="277"/>
        </pc:sldMkLst>
      </pc:sldChg>
      <pc:sldChg chg="add del">
        <pc:chgData name="Michael Lo" userId="caf5cbaf-57fd-4f2f-9ee2-68aa5f24d0c7" providerId="ADAL" clId="{1345F329-2186-4C26-B9BB-31F32D00A415}" dt="2023-07-11T18:22:31.404" v="3794" actId="2696"/>
        <pc:sldMkLst>
          <pc:docMk/>
          <pc:sldMk cId="135612621" sldId="278"/>
        </pc:sldMkLst>
      </pc:sldChg>
      <pc:sldChg chg="add del">
        <pc:chgData name="Michael Lo" userId="caf5cbaf-57fd-4f2f-9ee2-68aa5f24d0c7" providerId="ADAL" clId="{1345F329-2186-4C26-B9BB-31F32D00A415}" dt="2023-07-10T23:58:46.783" v="3745" actId="2696"/>
        <pc:sldMkLst>
          <pc:docMk/>
          <pc:sldMk cId="1676503973" sldId="278"/>
        </pc:sldMkLst>
      </pc:sldChg>
      <pc:sldChg chg="modSp add del mod">
        <pc:chgData name="Michael Lo" userId="caf5cbaf-57fd-4f2f-9ee2-68aa5f24d0c7" providerId="ADAL" clId="{1345F329-2186-4C26-B9BB-31F32D00A415}" dt="2023-07-10T23:53:30.838" v="3604" actId="47"/>
        <pc:sldMkLst>
          <pc:docMk/>
          <pc:sldMk cId="2026521388" sldId="278"/>
        </pc:sldMkLst>
      </pc:sldChg>
    </pc:docChg>
  </pc:docChgLst>
  <pc:docChgLst>
    <pc:chgData name="Michael Lo" userId="caf5cbaf-57fd-4f2f-9ee2-68aa5f24d0c7" providerId="ADAL" clId="{86AD5E7D-098A-4F76-8D9E-5A2AF19E8448}"/>
    <pc:docChg chg="custSel addSld modSld">
      <pc:chgData name="Michael Lo" userId="caf5cbaf-57fd-4f2f-9ee2-68aa5f24d0c7" providerId="ADAL" clId="{86AD5E7D-098A-4F76-8D9E-5A2AF19E8448}" dt="2024-09-05T18:22:08.113" v="34" actId="20577"/>
      <pc:docMkLst>
        <pc:docMk/>
      </pc:docMkLst>
      <pc:sldChg chg="modSp">
        <pc:chgData name="Michael Lo" userId="caf5cbaf-57fd-4f2f-9ee2-68aa5f24d0c7" providerId="ADAL" clId="{86AD5E7D-098A-4F76-8D9E-5A2AF19E8448}" dt="2024-09-05T18:22:08.113" v="34" actId="20577"/>
        <pc:sldMkLst>
          <pc:docMk/>
          <pc:sldMk cId="3530480923" sldId="318"/>
        </pc:sldMkLst>
      </pc:sldChg>
      <pc:sldChg chg="modSp mod">
        <pc:chgData name="Michael Lo" userId="caf5cbaf-57fd-4f2f-9ee2-68aa5f24d0c7" providerId="ADAL" clId="{86AD5E7D-098A-4F76-8D9E-5A2AF19E8448}" dt="2024-08-26T14:11:17.092" v="1" actId="27636"/>
        <pc:sldMkLst>
          <pc:docMk/>
          <pc:sldMk cId="1373407988" sldId="319"/>
        </pc:sldMkLst>
      </pc:sldChg>
      <pc:sldChg chg="addSp delSp modSp add mod delAnim modAnim modNotesTx">
        <pc:chgData name="Michael Lo" userId="caf5cbaf-57fd-4f2f-9ee2-68aa5f24d0c7" providerId="ADAL" clId="{86AD5E7D-098A-4F76-8D9E-5A2AF19E8448}" dt="2024-08-26T14:12:16.297" v="31" actId="1076"/>
        <pc:sldMkLst>
          <pc:docMk/>
          <pc:sldMk cId="1159556189" sldId="346"/>
        </pc:sldMkLst>
      </pc:sldChg>
    </pc:docChg>
  </pc:docChgLst>
  <pc:docChgLst>
    <pc:chgData name="Michael Lo" userId="caf5cbaf-57fd-4f2f-9ee2-68aa5f24d0c7" providerId="ADAL" clId="{A79E7863-952E-4848-94B7-BCEA8CA07FE0}"/>
    <pc:docChg chg="delSld modSld">
      <pc:chgData name="Michael Lo" userId="caf5cbaf-57fd-4f2f-9ee2-68aa5f24d0c7" providerId="ADAL" clId="{A79E7863-952E-4848-94B7-BCEA8CA07FE0}" dt="2021-09-02T03:38:26.062" v="10" actId="47"/>
      <pc:docMkLst>
        <pc:docMk/>
      </pc:docMkLst>
      <pc:sldChg chg="modSp mod">
        <pc:chgData name="Michael Lo" userId="caf5cbaf-57fd-4f2f-9ee2-68aa5f24d0c7" providerId="ADAL" clId="{A79E7863-952E-4848-94B7-BCEA8CA07FE0}" dt="2021-09-02T03:37:59.937" v="9" actId="20577"/>
        <pc:sldMkLst>
          <pc:docMk/>
          <pc:sldMk cId="3474000516" sldId="260"/>
        </pc:sldMkLst>
      </pc:sldChg>
      <pc:sldChg chg="del">
        <pc:chgData name="Michael Lo" userId="caf5cbaf-57fd-4f2f-9ee2-68aa5f24d0c7" providerId="ADAL" clId="{A79E7863-952E-4848-94B7-BCEA8CA07FE0}" dt="2021-09-02T03:38:26.062" v="10" actId="47"/>
        <pc:sldMkLst>
          <pc:docMk/>
          <pc:sldMk cId="312178443" sldId="268"/>
        </pc:sldMkLst>
      </pc:sldChg>
    </pc:docChg>
  </pc:docChgLst>
  <pc:docChgLst>
    <pc:chgData name="Michael Lo" userId="489afe80-14e8-4855-8daf-a79b49404193" providerId="ADAL" clId="{1345F329-2186-4C26-B9BB-31F32D00A415}"/>
    <pc:docChg chg="modSld">
      <pc:chgData name="Michael Lo" userId="489afe80-14e8-4855-8daf-a79b49404193" providerId="ADAL" clId="{1345F329-2186-4C26-B9BB-31F32D00A415}" dt="2023-09-16T21:00:16.377" v="21"/>
      <pc:docMkLst>
        <pc:docMk/>
      </pc:docMkLst>
      <pc:sldChg chg="modNotesTx">
        <pc:chgData name="Michael Lo" userId="489afe80-14e8-4855-8daf-a79b49404193" providerId="ADAL" clId="{1345F329-2186-4C26-B9BB-31F32D00A415}" dt="2023-09-16T20:59:37.536" v="17" actId="20577"/>
        <pc:sldMkLst>
          <pc:docMk/>
          <pc:sldMk cId="2087047446" sldId="271"/>
        </pc:sldMkLst>
      </pc:sldChg>
      <pc:sldChg chg="modNotesTx">
        <pc:chgData name="Michael Lo" userId="489afe80-14e8-4855-8daf-a79b49404193" providerId="ADAL" clId="{1345F329-2186-4C26-B9BB-31F32D00A415}" dt="2023-09-16T21:00:02.496" v="19"/>
        <pc:sldMkLst>
          <pc:docMk/>
          <pc:sldMk cId="1617941392" sldId="274"/>
        </pc:sldMkLst>
      </pc:sldChg>
      <pc:sldChg chg="modNotesTx">
        <pc:chgData name="Michael Lo" userId="489afe80-14e8-4855-8daf-a79b49404193" providerId="ADAL" clId="{1345F329-2186-4C26-B9BB-31F32D00A415}" dt="2023-09-16T21:00:16.377" v="21"/>
        <pc:sldMkLst>
          <pc:docMk/>
          <pc:sldMk cId="949276773" sldId="276"/>
        </pc:sldMkLst>
      </pc:sldChg>
    </pc:docChg>
  </pc:docChgLst>
  <pc:docChgLst>
    <pc:chgData name="Michael Lo" userId="caf5cbaf-57fd-4f2f-9ee2-68aa5f24d0c7" providerId="ADAL" clId="{E88FDAC7-9FD3-4B06-9672-954DA0FC2F0B}"/>
    <pc:docChg chg="undo custSel addSld delSld modSld">
      <pc:chgData name="Michael Lo" userId="caf5cbaf-57fd-4f2f-9ee2-68aa5f24d0c7" providerId="ADAL" clId="{E88FDAC7-9FD3-4B06-9672-954DA0FC2F0B}" dt="2021-08-31T20:34:51.308" v="4929" actId="20577"/>
      <pc:docMkLst>
        <pc:docMk/>
      </pc:docMkLst>
      <pc:sldChg chg="modSp mod">
        <pc:chgData name="Michael Lo" userId="caf5cbaf-57fd-4f2f-9ee2-68aa5f24d0c7" providerId="ADAL" clId="{E88FDAC7-9FD3-4B06-9672-954DA0FC2F0B}" dt="2021-08-31T20:03:52.092" v="3988" actId="20577"/>
        <pc:sldMkLst>
          <pc:docMk/>
          <pc:sldMk cId="2549523196" sldId="256"/>
        </pc:sldMkLst>
      </pc:sldChg>
      <pc:sldChg chg="modSp mod modAnim">
        <pc:chgData name="Michael Lo" userId="caf5cbaf-57fd-4f2f-9ee2-68aa5f24d0c7" providerId="ADAL" clId="{E88FDAC7-9FD3-4B06-9672-954DA0FC2F0B}" dt="2021-08-31T19:54:28.836" v="3242"/>
        <pc:sldMkLst>
          <pc:docMk/>
          <pc:sldMk cId="2641650620" sldId="258"/>
        </pc:sldMkLst>
      </pc:sldChg>
      <pc:sldChg chg="add del">
        <pc:chgData name="Michael Lo" userId="caf5cbaf-57fd-4f2f-9ee2-68aa5f24d0c7" providerId="ADAL" clId="{E88FDAC7-9FD3-4B06-9672-954DA0FC2F0B}" dt="2021-08-31T18:49:33.266" v="91"/>
        <pc:sldMkLst>
          <pc:docMk/>
          <pc:sldMk cId="1008751493" sldId="259"/>
        </pc:sldMkLst>
      </pc:sldChg>
      <pc:sldChg chg="modSp add mod modAnim">
        <pc:chgData name="Michael Lo" userId="caf5cbaf-57fd-4f2f-9ee2-68aa5f24d0c7" providerId="ADAL" clId="{E88FDAC7-9FD3-4B06-9672-954DA0FC2F0B}" dt="2021-08-31T19:54:36.615" v="3244" actId="13926"/>
        <pc:sldMkLst>
          <pc:docMk/>
          <pc:sldMk cId="1802880924" sldId="259"/>
        </pc:sldMkLst>
      </pc:sldChg>
      <pc:sldChg chg="modSp add mod modAnim">
        <pc:chgData name="Michael Lo" userId="caf5cbaf-57fd-4f2f-9ee2-68aa5f24d0c7" providerId="ADAL" clId="{E88FDAC7-9FD3-4B06-9672-954DA0FC2F0B}" dt="2021-08-31T19:52:01.525" v="3214"/>
        <pc:sldMkLst>
          <pc:docMk/>
          <pc:sldMk cId="3474000516" sldId="260"/>
        </pc:sldMkLst>
      </pc:sldChg>
      <pc:sldChg chg="modSp add mod modAnim">
        <pc:chgData name="Michael Lo" userId="caf5cbaf-57fd-4f2f-9ee2-68aa5f24d0c7" providerId="ADAL" clId="{E88FDAC7-9FD3-4B06-9672-954DA0FC2F0B}" dt="2021-08-31T19:52:06.273" v="3215"/>
        <pc:sldMkLst>
          <pc:docMk/>
          <pc:sldMk cId="3677065837" sldId="261"/>
        </pc:sldMkLst>
      </pc:sldChg>
      <pc:sldChg chg="modSp add mod modAnim">
        <pc:chgData name="Michael Lo" userId="caf5cbaf-57fd-4f2f-9ee2-68aa5f24d0c7" providerId="ADAL" clId="{E88FDAC7-9FD3-4B06-9672-954DA0FC2F0B}" dt="2021-08-31T19:53:30.780" v="3240" actId="20577"/>
        <pc:sldMkLst>
          <pc:docMk/>
          <pc:sldMk cId="1601645391" sldId="262"/>
        </pc:sldMkLst>
      </pc:sldChg>
      <pc:sldChg chg="modSp add del mod modAnim">
        <pc:chgData name="Michael Lo" userId="caf5cbaf-57fd-4f2f-9ee2-68aa5f24d0c7" providerId="ADAL" clId="{E88FDAC7-9FD3-4B06-9672-954DA0FC2F0B}" dt="2021-08-31T19:19:56.268" v="2348" actId="47"/>
        <pc:sldMkLst>
          <pc:docMk/>
          <pc:sldMk cId="3032652934" sldId="263"/>
        </pc:sldMkLst>
      </pc:sldChg>
      <pc:sldChg chg="del">
        <pc:chgData name="Michael Lo" userId="caf5cbaf-57fd-4f2f-9ee2-68aa5f24d0c7" providerId="ADAL" clId="{E88FDAC7-9FD3-4B06-9672-954DA0FC2F0B}" dt="2021-08-31T18:42:02.510" v="1" actId="47"/>
        <pc:sldMkLst>
          <pc:docMk/>
          <pc:sldMk cId="312178443" sldId="264"/>
        </pc:sldMkLst>
      </pc:sldChg>
      <pc:sldChg chg="modSp add mod">
        <pc:chgData name="Michael Lo" userId="caf5cbaf-57fd-4f2f-9ee2-68aa5f24d0c7" providerId="ADAL" clId="{E88FDAC7-9FD3-4B06-9672-954DA0FC2F0B}" dt="2021-08-31T19:19:34.454" v="2346" actId="20577"/>
        <pc:sldMkLst>
          <pc:docMk/>
          <pc:sldMk cId="3941491871" sldId="264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260593609" sldId="265"/>
        </pc:sldMkLst>
      </pc:sldChg>
      <pc:sldChg chg="modSp add mod">
        <pc:chgData name="Michael Lo" userId="caf5cbaf-57fd-4f2f-9ee2-68aa5f24d0c7" providerId="ADAL" clId="{E88FDAC7-9FD3-4B06-9672-954DA0FC2F0B}" dt="2021-08-31T19:49:13.262" v="3145" actId="20577"/>
        <pc:sldMkLst>
          <pc:docMk/>
          <pc:sldMk cId="1730430338" sldId="265"/>
        </pc:sldMkLst>
      </pc:sldChg>
      <pc:sldChg chg="addSp modSp add mod">
        <pc:chgData name="Michael Lo" userId="caf5cbaf-57fd-4f2f-9ee2-68aa5f24d0c7" providerId="ADAL" clId="{E88FDAC7-9FD3-4B06-9672-954DA0FC2F0B}" dt="2021-08-31T20:19:33.074" v="4101" actId="20577"/>
        <pc:sldMkLst>
          <pc:docMk/>
          <pc:sldMk cId="1793970105" sldId="266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2346418038" sldId="266"/>
        </pc:sldMkLst>
      </pc:sldChg>
      <pc:sldChg chg="modSp add mod">
        <pc:chgData name="Michael Lo" userId="caf5cbaf-57fd-4f2f-9ee2-68aa5f24d0c7" providerId="ADAL" clId="{E88FDAC7-9FD3-4B06-9672-954DA0FC2F0B}" dt="2021-08-31T20:17:44.813" v="4089" actId="6549"/>
        <pc:sldMkLst>
          <pc:docMk/>
          <pc:sldMk cId="138028328" sldId="267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342064576" sldId="267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163799028" sldId="268"/>
        </pc:sldMkLst>
      </pc:sldChg>
      <pc:sldChg chg="modSp add mod">
        <pc:chgData name="Michael Lo" userId="caf5cbaf-57fd-4f2f-9ee2-68aa5f24d0c7" providerId="ADAL" clId="{E88FDAC7-9FD3-4B06-9672-954DA0FC2F0B}" dt="2021-08-31T20:34:51.308" v="4929" actId="20577"/>
        <pc:sldMkLst>
          <pc:docMk/>
          <pc:sldMk cId="1538725063" sldId="268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435034329" sldId="269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3747420846" sldId="270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4257363202" sldId="273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806861939" sldId="274"/>
        </pc:sldMkLst>
      </pc:sldChg>
    </pc:docChg>
  </pc:docChgLst>
  <pc:docChgLst>
    <pc:chgData name="Michael Lo" userId="caf5cbaf-57fd-4f2f-9ee2-68aa5f24d0c7" providerId="ADAL" clId="{FCF1E590-33DA-4E89-AC6D-71A9EE8EE458}"/>
    <pc:docChg chg="undo redo custSel addSld delSld modSld sldOrd modMainMaster">
      <pc:chgData name="Michael Lo" userId="caf5cbaf-57fd-4f2f-9ee2-68aa5f24d0c7" providerId="ADAL" clId="{FCF1E590-33DA-4E89-AC6D-71A9EE8EE458}" dt="2024-05-06T18:20:24.166" v="7145"/>
      <pc:docMkLst>
        <pc:docMk/>
      </pc:docMkLst>
      <pc:sldChg chg="addSp modSp del mod">
        <pc:chgData name="Michael Lo" userId="caf5cbaf-57fd-4f2f-9ee2-68aa5f24d0c7" providerId="ADAL" clId="{FCF1E590-33DA-4E89-AC6D-71A9EE8EE458}" dt="2024-04-28T16:01:19.772" v="64" actId="47"/>
        <pc:sldMkLst>
          <pc:docMk/>
          <pc:sldMk cId="2549523196" sldId="256"/>
        </pc:sldMkLst>
      </pc:sldChg>
      <pc:sldChg chg="modSp mod ord modAnim">
        <pc:chgData name="Michael Lo" userId="caf5cbaf-57fd-4f2f-9ee2-68aa5f24d0c7" providerId="ADAL" clId="{FCF1E590-33DA-4E89-AC6D-71A9EE8EE458}" dt="2024-04-28T18:10:42.712" v="1789"/>
        <pc:sldMkLst>
          <pc:docMk/>
          <pc:sldMk cId="3474000516" sldId="260"/>
        </pc:sldMkLst>
      </pc:sldChg>
      <pc:sldChg chg="modSp mod">
        <pc:chgData name="Michael Lo" userId="caf5cbaf-57fd-4f2f-9ee2-68aa5f24d0c7" providerId="ADAL" clId="{FCF1E590-33DA-4E89-AC6D-71A9EE8EE458}" dt="2024-04-28T23:03:34.848" v="6247"/>
        <pc:sldMkLst>
          <pc:docMk/>
          <pc:sldMk cId="312178443" sldId="264"/>
        </pc:sldMkLst>
      </pc:sldChg>
      <pc:sldChg chg="modSp del mod">
        <pc:chgData name="Michael Lo" userId="caf5cbaf-57fd-4f2f-9ee2-68aa5f24d0c7" providerId="ADAL" clId="{FCF1E590-33DA-4E89-AC6D-71A9EE8EE458}" dt="2024-04-28T17:01:03.422" v="651" actId="47"/>
        <pc:sldMkLst>
          <pc:docMk/>
          <pc:sldMk cId="1787049339" sldId="267"/>
        </pc:sldMkLst>
      </pc:sldChg>
      <pc:sldChg chg="addSp delSp modSp del mod">
        <pc:chgData name="Michael Lo" userId="caf5cbaf-57fd-4f2f-9ee2-68aa5f24d0c7" providerId="ADAL" clId="{FCF1E590-33DA-4E89-AC6D-71A9EE8EE458}" dt="2024-04-28T17:25:34.585" v="1476" actId="47"/>
        <pc:sldMkLst>
          <pc:docMk/>
          <pc:sldMk cId="2491462639" sldId="268"/>
        </pc:sldMkLst>
      </pc:sldChg>
      <pc:sldChg chg="modSp del mod">
        <pc:chgData name="Michael Lo" userId="caf5cbaf-57fd-4f2f-9ee2-68aa5f24d0c7" providerId="ADAL" clId="{FCF1E590-33DA-4E89-AC6D-71A9EE8EE458}" dt="2024-04-28T17:26:24.822" v="1499" actId="47"/>
        <pc:sldMkLst>
          <pc:docMk/>
          <pc:sldMk cId="45671347" sldId="269"/>
        </pc:sldMkLst>
      </pc:sldChg>
      <pc:sldChg chg="modSp mod modShow modNotesTx">
        <pc:chgData name="Michael Lo" userId="caf5cbaf-57fd-4f2f-9ee2-68aa5f24d0c7" providerId="ADAL" clId="{FCF1E590-33DA-4E89-AC6D-71A9EE8EE458}" dt="2024-04-28T19:31:15.184" v="3570" actId="729"/>
        <pc:sldMkLst>
          <pc:docMk/>
          <pc:sldMk cId="2087047446" sldId="271"/>
        </pc:sldMkLst>
      </pc:sldChg>
      <pc:sldChg chg="modSp mod ord">
        <pc:chgData name="Michael Lo" userId="caf5cbaf-57fd-4f2f-9ee2-68aa5f24d0c7" providerId="ADAL" clId="{FCF1E590-33DA-4E89-AC6D-71A9EE8EE458}" dt="2024-05-06T18:20:24.166" v="7145"/>
        <pc:sldMkLst>
          <pc:docMk/>
          <pc:sldMk cId="1617941392" sldId="274"/>
        </pc:sldMkLst>
      </pc:sldChg>
      <pc:sldChg chg="addSp delSp modSp mod ord addAnim delAnim modShow modNotesTx">
        <pc:chgData name="Michael Lo" userId="caf5cbaf-57fd-4f2f-9ee2-68aa5f24d0c7" providerId="ADAL" clId="{FCF1E590-33DA-4E89-AC6D-71A9EE8EE458}" dt="2024-04-30T16:30:18.491" v="6627"/>
        <pc:sldMkLst>
          <pc:docMk/>
          <pc:sldMk cId="949276773" sldId="276"/>
        </pc:sldMkLst>
      </pc:sldChg>
      <pc:sldChg chg="add del mod modShow">
        <pc:chgData name="Michael Lo" userId="caf5cbaf-57fd-4f2f-9ee2-68aa5f24d0c7" providerId="ADAL" clId="{FCF1E590-33DA-4E89-AC6D-71A9EE8EE458}" dt="2024-04-28T18:10:07.223" v="1788" actId="47"/>
        <pc:sldMkLst>
          <pc:docMk/>
          <pc:sldMk cId="2434106579" sldId="277"/>
        </pc:sldMkLst>
      </pc:sldChg>
      <pc:sldChg chg="addSp delSp modSp del mod setBg delDesignElem">
        <pc:chgData name="Michael Lo" userId="caf5cbaf-57fd-4f2f-9ee2-68aa5f24d0c7" providerId="ADAL" clId="{FCF1E590-33DA-4E89-AC6D-71A9EE8EE458}" dt="2024-04-28T16:15:03.451" v="93" actId="2696"/>
        <pc:sldMkLst>
          <pc:docMk/>
          <pc:sldMk cId="2849805811" sldId="277"/>
        </pc:sldMkLst>
      </pc:sldChg>
      <pc:sldChg chg="modSp add mod">
        <pc:chgData name="Michael Lo" userId="caf5cbaf-57fd-4f2f-9ee2-68aa5f24d0c7" providerId="ADAL" clId="{FCF1E590-33DA-4E89-AC6D-71A9EE8EE458}" dt="2024-04-28T22:25:27.764" v="6070" actId="113"/>
        <pc:sldMkLst>
          <pc:docMk/>
          <pc:sldMk cId="2739741121" sldId="286"/>
        </pc:sldMkLst>
      </pc:sldChg>
      <pc:sldChg chg="addSp delSp modSp add mod ord modNotesTx">
        <pc:chgData name="Michael Lo" userId="caf5cbaf-57fd-4f2f-9ee2-68aa5f24d0c7" providerId="ADAL" clId="{FCF1E590-33DA-4E89-AC6D-71A9EE8EE458}" dt="2024-05-06T17:26:54.917" v="7143"/>
        <pc:sldMkLst>
          <pc:docMk/>
          <pc:sldMk cId="4012437600" sldId="287"/>
        </pc:sldMkLst>
      </pc:sldChg>
      <pc:sldChg chg="addSp delSp modSp add mod modNotesTx">
        <pc:chgData name="Michael Lo" userId="caf5cbaf-57fd-4f2f-9ee2-68aa5f24d0c7" providerId="ADAL" clId="{FCF1E590-33DA-4E89-AC6D-71A9EE8EE458}" dt="2024-04-29T20:00:45.426" v="6331" actId="20577"/>
        <pc:sldMkLst>
          <pc:docMk/>
          <pc:sldMk cId="1150134704" sldId="288"/>
        </pc:sldMkLst>
      </pc:sldChg>
      <pc:sldChg chg="modSp add mod">
        <pc:chgData name="Michael Lo" userId="caf5cbaf-57fd-4f2f-9ee2-68aa5f24d0c7" providerId="ADAL" clId="{FCF1E590-33DA-4E89-AC6D-71A9EE8EE458}" dt="2024-05-05T23:14:41.915" v="7139" actId="6549"/>
        <pc:sldMkLst>
          <pc:docMk/>
          <pc:sldMk cId="3877331115" sldId="289"/>
        </pc:sldMkLst>
      </pc:sldChg>
      <pc:sldChg chg="addSp delSp modSp add del mod">
        <pc:chgData name="Michael Lo" userId="caf5cbaf-57fd-4f2f-9ee2-68aa5f24d0c7" providerId="ADAL" clId="{FCF1E590-33DA-4E89-AC6D-71A9EE8EE458}" dt="2024-04-28T19:30:14.782" v="3568" actId="2696"/>
        <pc:sldMkLst>
          <pc:docMk/>
          <pc:sldMk cId="844650678" sldId="290"/>
        </pc:sldMkLst>
      </pc:sldChg>
      <pc:sldChg chg="add">
        <pc:chgData name="Michael Lo" userId="caf5cbaf-57fd-4f2f-9ee2-68aa5f24d0c7" providerId="ADAL" clId="{FCF1E590-33DA-4E89-AC6D-71A9EE8EE458}" dt="2024-04-28T19:30:19.330" v="3569"/>
        <pc:sldMkLst>
          <pc:docMk/>
          <pc:sldMk cId="1781081576" sldId="290"/>
        </pc:sldMkLst>
      </pc:sldChg>
      <pc:sldChg chg="add">
        <pc:chgData name="Michael Lo" userId="caf5cbaf-57fd-4f2f-9ee2-68aa5f24d0c7" providerId="ADAL" clId="{FCF1E590-33DA-4E89-AC6D-71A9EE8EE458}" dt="2024-04-28T19:30:19.330" v="3569"/>
        <pc:sldMkLst>
          <pc:docMk/>
          <pc:sldMk cId="257587343" sldId="291"/>
        </pc:sldMkLst>
      </pc:sldChg>
      <pc:sldChg chg="delSp modSp add del mod">
        <pc:chgData name="Michael Lo" userId="caf5cbaf-57fd-4f2f-9ee2-68aa5f24d0c7" providerId="ADAL" clId="{FCF1E590-33DA-4E89-AC6D-71A9EE8EE458}" dt="2024-04-28T19:30:14.782" v="3568" actId="2696"/>
        <pc:sldMkLst>
          <pc:docMk/>
          <pc:sldMk cId="2871884870" sldId="291"/>
        </pc:sldMkLst>
      </pc:sldChg>
      <pc:sldChg chg="addSp delSp modSp add del mod delAnim modAnim">
        <pc:chgData name="Michael Lo" userId="caf5cbaf-57fd-4f2f-9ee2-68aa5f24d0c7" providerId="ADAL" clId="{FCF1E590-33DA-4E89-AC6D-71A9EE8EE458}" dt="2024-04-28T18:01:51.018" v="1733" actId="47"/>
        <pc:sldMkLst>
          <pc:docMk/>
          <pc:sldMk cId="1080092357" sldId="292"/>
        </pc:sldMkLst>
      </pc:sldChg>
      <pc:sldChg chg="addSp delSp modSp add mod addAnim delAnim modAnim modNotesTx">
        <pc:chgData name="Michael Lo" userId="caf5cbaf-57fd-4f2f-9ee2-68aa5f24d0c7" providerId="ADAL" clId="{FCF1E590-33DA-4E89-AC6D-71A9EE8EE458}" dt="2024-04-30T14:18:11.982" v="6335"/>
        <pc:sldMkLst>
          <pc:docMk/>
          <pc:sldMk cId="4139761867" sldId="292"/>
        </pc:sldMkLst>
      </pc:sldChg>
      <pc:sldChg chg="addSp delSp modSp add mod delAnim modAnim modNotesTx">
        <pc:chgData name="Michael Lo" userId="caf5cbaf-57fd-4f2f-9ee2-68aa5f24d0c7" providerId="ADAL" clId="{FCF1E590-33DA-4E89-AC6D-71A9EE8EE458}" dt="2024-04-30T14:18:21.162" v="6336"/>
        <pc:sldMkLst>
          <pc:docMk/>
          <pc:sldMk cId="3619739076" sldId="293"/>
        </pc:sldMkLst>
      </pc:sldChg>
      <pc:sldChg chg="modSp add mod modAnim">
        <pc:chgData name="Michael Lo" userId="caf5cbaf-57fd-4f2f-9ee2-68aa5f24d0c7" providerId="ADAL" clId="{FCF1E590-33DA-4E89-AC6D-71A9EE8EE458}" dt="2024-04-30T14:33:13.751" v="6625" actId="20577"/>
        <pc:sldMkLst>
          <pc:docMk/>
          <pc:sldMk cId="1374115653" sldId="294"/>
        </pc:sldMkLst>
      </pc:sldChg>
      <pc:sldChg chg="add del">
        <pc:chgData name="Michael Lo" userId="caf5cbaf-57fd-4f2f-9ee2-68aa5f24d0c7" providerId="ADAL" clId="{FCF1E590-33DA-4E89-AC6D-71A9EE8EE458}" dt="2024-04-28T18:59:42.582" v="2169" actId="47"/>
        <pc:sldMkLst>
          <pc:docMk/>
          <pc:sldMk cId="2221591698" sldId="294"/>
        </pc:sldMkLst>
      </pc:sldChg>
      <pc:sldChg chg="addSp modSp add mod modAnim modNotesTx">
        <pc:chgData name="Michael Lo" userId="caf5cbaf-57fd-4f2f-9ee2-68aa5f24d0c7" providerId="ADAL" clId="{FCF1E590-33DA-4E89-AC6D-71A9EE8EE458}" dt="2024-04-30T14:20:16.046" v="6339"/>
        <pc:sldMkLst>
          <pc:docMk/>
          <pc:sldMk cId="908299759" sldId="295"/>
        </pc:sldMkLst>
      </pc:sldChg>
      <pc:sldChg chg="modSp add mod modAnim">
        <pc:chgData name="Michael Lo" userId="caf5cbaf-57fd-4f2f-9ee2-68aa5f24d0c7" providerId="ADAL" clId="{FCF1E590-33DA-4E89-AC6D-71A9EE8EE458}" dt="2024-04-28T22:54:06.233" v="6245" actId="113"/>
        <pc:sldMkLst>
          <pc:docMk/>
          <pc:sldMk cId="3003840223" sldId="296"/>
        </pc:sldMkLst>
      </pc:sldChg>
      <pc:sldChg chg="add del">
        <pc:chgData name="Michael Lo" userId="caf5cbaf-57fd-4f2f-9ee2-68aa5f24d0c7" providerId="ADAL" clId="{FCF1E590-33DA-4E89-AC6D-71A9EE8EE458}" dt="2024-04-28T19:32:01.418" v="3597"/>
        <pc:sldMkLst>
          <pc:docMk/>
          <pc:sldMk cId="3297067413" sldId="296"/>
        </pc:sldMkLst>
      </pc:sldChg>
      <pc:sldChg chg="addSp modSp add mod ord modAnim">
        <pc:chgData name="Michael Lo" userId="caf5cbaf-57fd-4f2f-9ee2-68aa5f24d0c7" providerId="ADAL" clId="{FCF1E590-33DA-4E89-AC6D-71A9EE8EE458}" dt="2024-05-06T16:53:58.857" v="7141"/>
        <pc:sldMkLst>
          <pc:docMk/>
          <pc:sldMk cId="2650782475" sldId="297"/>
        </pc:sldMkLst>
      </pc:sldChg>
      <pc:sldChg chg="addSp delSp modSp add mod ord modNotesTx">
        <pc:chgData name="Michael Lo" userId="caf5cbaf-57fd-4f2f-9ee2-68aa5f24d0c7" providerId="ADAL" clId="{FCF1E590-33DA-4E89-AC6D-71A9EE8EE458}" dt="2024-05-05T14:03:04.810" v="6638"/>
        <pc:sldMkLst>
          <pc:docMk/>
          <pc:sldMk cId="2600427177" sldId="298"/>
        </pc:sldMkLst>
      </pc:sldChg>
      <pc:sldMasterChg chg="setBg">
        <pc:chgData name="Michael Lo" userId="caf5cbaf-57fd-4f2f-9ee2-68aa5f24d0c7" providerId="ADAL" clId="{FCF1E590-33DA-4E89-AC6D-71A9EE8EE458}" dt="2024-04-28T15:44:34.868" v="19"/>
        <pc:sldMasterMkLst>
          <pc:docMk/>
          <pc:sldMasterMk cId="295556748" sldId="2147483792"/>
        </pc:sldMasterMkLst>
      </pc:sldMasterChg>
    </pc:docChg>
  </pc:docChgLst>
  <pc:docChgLst>
    <pc:chgData name="Michael Lo" userId="caf5cbaf-57fd-4f2f-9ee2-68aa5f24d0c7" providerId="ADAL" clId="{66007EDC-19E3-44FD-8795-8D2CF79AD01C}"/>
    <pc:docChg chg="undo custSel modSld">
      <pc:chgData name="Michael Lo" userId="caf5cbaf-57fd-4f2f-9ee2-68aa5f24d0c7" providerId="ADAL" clId="{66007EDC-19E3-44FD-8795-8D2CF79AD01C}" dt="2021-09-07T23:04:17.845" v="2055" actId="20577"/>
      <pc:docMkLst>
        <pc:docMk/>
      </pc:docMkLst>
      <pc:sldChg chg="modSp mod">
        <pc:chgData name="Michael Lo" userId="caf5cbaf-57fd-4f2f-9ee2-68aa5f24d0c7" providerId="ADAL" clId="{66007EDC-19E3-44FD-8795-8D2CF79AD01C}" dt="2021-09-07T18:57:50.212" v="77" actId="20577"/>
        <pc:sldMkLst>
          <pc:docMk/>
          <pc:sldMk cId="2549523196" sldId="256"/>
        </pc:sldMkLst>
      </pc:sldChg>
      <pc:sldChg chg="modSp mod">
        <pc:chgData name="Michael Lo" userId="caf5cbaf-57fd-4f2f-9ee2-68aa5f24d0c7" providerId="ADAL" clId="{66007EDC-19E3-44FD-8795-8D2CF79AD01C}" dt="2021-09-07T19:00:40.820" v="417" actId="20577"/>
        <pc:sldMkLst>
          <pc:docMk/>
          <pc:sldMk cId="3677065837" sldId="261"/>
        </pc:sldMkLst>
      </pc:sldChg>
      <pc:sldChg chg="modSp mod">
        <pc:chgData name="Michael Lo" userId="caf5cbaf-57fd-4f2f-9ee2-68aa5f24d0c7" providerId="ADAL" clId="{66007EDC-19E3-44FD-8795-8D2CF79AD01C}" dt="2021-09-07T19:06:52.518" v="499" actId="6549"/>
        <pc:sldMkLst>
          <pc:docMk/>
          <pc:sldMk cId="1601645391" sldId="262"/>
        </pc:sldMkLst>
      </pc:sldChg>
      <pc:sldChg chg="modSp mod">
        <pc:chgData name="Michael Lo" userId="caf5cbaf-57fd-4f2f-9ee2-68aa5f24d0c7" providerId="ADAL" clId="{66007EDC-19E3-44FD-8795-8D2CF79AD01C}" dt="2021-09-07T19:23:47.271" v="1307" actId="113"/>
        <pc:sldMkLst>
          <pc:docMk/>
          <pc:sldMk cId="3941491871" sldId="264"/>
        </pc:sldMkLst>
      </pc:sldChg>
      <pc:sldChg chg="modSp mod">
        <pc:chgData name="Michael Lo" userId="caf5cbaf-57fd-4f2f-9ee2-68aa5f24d0c7" providerId="ADAL" clId="{66007EDC-19E3-44FD-8795-8D2CF79AD01C}" dt="2021-09-07T22:40:31.989" v="1428" actId="6549"/>
        <pc:sldMkLst>
          <pc:docMk/>
          <pc:sldMk cId="1730430338" sldId="265"/>
        </pc:sldMkLst>
      </pc:sldChg>
      <pc:sldChg chg="modSp mod">
        <pc:chgData name="Michael Lo" userId="caf5cbaf-57fd-4f2f-9ee2-68aa5f24d0c7" providerId="ADAL" clId="{66007EDC-19E3-44FD-8795-8D2CF79AD01C}" dt="2021-09-07T23:04:17.845" v="2055" actId="20577"/>
        <pc:sldMkLst>
          <pc:docMk/>
          <pc:sldMk cId="1793970105" sldId="26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49785-9CA4-4F47-AD0E-64E0C0B87564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536FD-5CAD-46CE-B5DF-98A66DFB6C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787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Frank Vincent Zappa was an American musician, composer, and bandleader. In a career spanning more than 30 years, Zappa composed rock, pop, jazz, jazz fusion, orchestral and musique concrete works; he also produced almost all of the 60-plus albums that he released with his band the Mothers of Invention and as a solo artist. - Wikipedia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412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Eg1</a:t>
            </a:r>
          </a:p>
          <a:p>
            <a:r>
              <a:rPr lang="en-CA" dirty="0"/>
              <a:t>Subjects</a:t>
            </a:r>
            <a:r>
              <a:rPr lang="en-CA" baseline="0" dirty="0"/>
              <a:t> = students</a:t>
            </a:r>
            <a:endParaRPr lang="en-CA" dirty="0"/>
          </a:p>
          <a:p>
            <a:r>
              <a:rPr lang="en-CA" dirty="0" err="1"/>
              <a:t>Var</a:t>
            </a:r>
            <a:r>
              <a:rPr lang="en-CA" baseline="0" dirty="0"/>
              <a:t> = the amount of time (students) spent working per week (in hours per week)</a:t>
            </a:r>
          </a:p>
          <a:p>
            <a:r>
              <a:rPr lang="en-CA" baseline="0" dirty="0"/>
              <a:t>Type = numerical variable</a:t>
            </a:r>
          </a:p>
          <a:p>
            <a:r>
              <a:rPr lang="en-CA" baseline="0" dirty="0"/>
              <a:t>Scale = interval/ratio scale</a:t>
            </a:r>
          </a:p>
          <a:p>
            <a:endParaRPr lang="en-CA" baseline="0" dirty="0"/>
          </a:p>
          <a:p>
            <a:endParaRPr lang="en-CA" baseline="0" dirty="0"/>
          </a:p>
          <a:p>
            <a:r>
              <a:rPr lang="en-CA" baseline="0" dirty="0"/>
              <a:t>Eg2</a:t>
            </a:r>
          </a:p>
          <a:p>
            <a:r>
              <a:rPr lang="en-CA" baseline="0" dirty="0"/>
              <a:t>Subjects = Vancouverites (or people living in Vancouver)</a:t>
            </a:r>
          </a:p>
          <a:p>
            <a:r>
              <a:rPr lang="en-CA" baseline="0" dirty="0" err="1"/>
              <a:t>Var</a:t>
            </a:r>
            <a:r>
              <a:rPr lang="en-CA" baseline="0" dirty="0"/>
              <a:t> = the preference of Starbucks coffee in a Likert scale of 1 to 5</a:t>
            </a:r>
          </a:p>
          <a:p>
            <a:r>
              <a:rPr lang="en-CA" baseline="0" dirty="0"/>
              <a:t>Type = categorical variable (because it has less than 10 distinct outcomes)</a:t>
            </a:r>
          </a:p>
          <a:p>
            <a:r>
              <a:rPr lang="en-CA" baseline="0" dirty="0"/>
              <a:t>Scale = ordinal scale</a:t>
            </a:r>
          </a:p>
          <a:p>
            <a:endParaRPr lang="en-CA" baseline="0" dirty="0"/>
          </a:p>
          <a:p>
            <a:r>
              <a:rPr lang="en-CA" baseline="0" dirty="0"/>
              <a:t>Eg3</a:t>
            </a:r>
          </a:p>
          <a:p>
            <a:r>
              <a:rPr lang="en-CA" baseline="0" dirty="0"/>
              <a:t>Subjects = STAT 4800 students of Michael’s</a:t>
            </a:r>
          </a:p>
          <a:p>
            <a:r>
              <a:rPr lang="en-CA" baseline="0" dirty="0" err="1"/>
              <a:t>Var</a:t>
            </a:r>
            <a:r>
              <a:rPr lang="en-CA" baseline="0" dirty="0"/>
              <a:t> = whether or not a Michael’s </a:t>
            </a:r>
            <a:r>
              <a:rPr lang="en-CA" baseline="0"/>
              <a:t>students pass the </a:t>
            </a:r>
            <a:r>
              <a:rPr lang="en-CA" baseline="0" dirty="0"/>
              <a:t>course</a:t>
            </a:r>
          </a:p>
          <a:p>
            <a:r>
              <a:rPr lang="en-CA" baseline="0" dirty="0"/>
              <a:t>Type = categorical variable (with only two outcomes – pass or not)</a:t>
            </a:r>
          </a:p>
          <a:p>
            <a:r>
              <a:rPr lang="en-CA" baseline="0" dirty="0"/>
              <a:t>Scale = nominal scale</a:t>
            </a:r>
          </a:p>
          <a:p>
            <a:endParaRPr lang="en-CA" baseline="0" dirty="0"/>
          </a:p>
          <a:p>
            <a:r>
              <a:rPr lang="en-CA" baseline="0" dirty="0"/>
              <a:t>Eg4</a:t>
            </a:r>
          </a:p>
          <a:p>
            <a:r>
              <a:rPr lang="en-CA" baseline="0" dirty="0"/>
              <a:t>Subjects = servers</a:t>
            </a:r>
          </a:p>
          <a:p>
            <a:r>
              <a:rPr lang="en-CA" baseline="0" dirty="0" err="1"/>
              <a:t>Var</a:t>
            </a:r>
            <a:r>
              <a:rPr lang="en-CA" baseline="0" dirty="0"/>
              <a:t> = the amount of tips of servers on Tuesday evening shifts</a:t>
            </a:r>
          </a:p>
          <a:p>
            <a:r>
              <a:rPr lang="en-CA" baseline="0" dirty="0"/>
              <a:t>Type = numerical variable</a:t>
            </a:r>
          </a:p>
          <a:p>
            <a:r>
              <a:rPr lang="en-CA" baseline="0" dirty="0"/>
              <a:t>Scale = interval/ratio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55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URL: https://www.youtube.com/watch?v=EqeVXI4WNHM</a:t>
            </a:r>
          </a:p>
          <a:p>
            <a:r>
              <a:rPr lang="en-CA" dirty="0"/>
              <a:t>Duration: 2m39s</a:t>
            </a:r>
          </a:p>
          <a:p>
            <a:endParaRPr lang="en-CA" dirty="0"/>
          </a:p>
          <a:p>
            <a:r>
              <a:rPr lang="en-CA" dirty="0"/>
              <a:t>Please watch it in</a:t>
            </a:r>
            <a:r>
              <a:rPr lang="en-CA" baseline="0" dirty="0"/>
              <a:t> your own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46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8724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3580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187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536FD-5CAD-46CE-B5DF-98A66DFB6C7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67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193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15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189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485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792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63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445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63831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94275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292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7314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1465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96948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193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3306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32929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5439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3363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7599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5593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90664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3997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67171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6225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7511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8397A94-697A-4681-9B79-8FF585031C19}" type="datetimeFigureOut">
              <a:rPr lang="en-CA" smtClean="0"/>
              <a:t>2025-05-08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6520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  <p:sldLayoutId id="2147483866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8.xml"/><Relationship Id="rId1" Type="http://schemas.openxmlformats.org/officeDocument/2006/relationships/video" Target="https://www.youtube.com/embed/EqeVXI4WNHM?feature=oembed" TargetMode="Externa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flying with a parachute over mountains&#10;&#10;Description automatically generated">
            <a:extLst>
              <a:ext uri="{FF2B5EF4-FFF2-40B4-BE49-F238E27FC236}">
                <a16:creationId xmlns:a16="http://schemas.microsoft.com/office/drawing/2014/main" id="{21A98091-F4D6-DED2-6269-804EB81A6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-1083943"/>
            <a:ext cx="100584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636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sz="3600" b="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Examples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Q: Provide a description of 1) subject, 2) variable of interest, 3) type of variable, and 4) scale of measurements.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1: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 L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angara instructor would like to know how much time (in hours) her students are working per week.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2: A marketing student would like to know how much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ancouverites like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tarbucks coffee, with a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ikert scale of 1 (least favourite) to 5 (most favourite).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3: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 department chair would like to know what is the percentage of Michael’s students get a “pass” in the course.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 4: a restaurant manager would like to know how much their servers make in tips (in $) on a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uesday evening shift.</a:t>
            </a:r>
          </a:p>
          <a:p>
            <a:pPr marL="460375" indent="-460375"/>
            <a:endParaRPr lang="en-CA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22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sz="4400" b="0" cap="none" spc="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  <a:cs typeface="Dreaming Outloud Script Pro" panose="03050502040304050704" pitchFamily="66" charset="0"/>
              </a:rPr>
              <a:t>Quick Summary</a:t>
            </a:r>
          </a:p>
        </p:txBody>
      </p:sp>
      <p:pic>
        <p:nvPicPr>
          <p:cNvPr id="3" name="Online Media 2" title="Identifying individuals, variables and categorical variables in a data set | Khan Academy">
            <a:hlinkClick r:id="" action="ppaction://media"/>
            <a:extLst>
              <a:ext uri="{FF2B5EF4-FFF2-40B4-BE49-F238E27FC236}">
                <a16:creationId xmlns:a16="http://schemas.microsoft.com/office/drawing/2014/main" id="{14D56C49-7FA3-D4B1-77ED-D412BBB1BC2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24000" y="1180816"/>
            <a:ext cx="9144000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56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Use of Variables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use of variables is rather different from the type of variables.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The latter is about the classification so that we could choose the appropriate statistics and graphs (more later) or efficiently allocate storage to variables.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of variables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refers to the role of a variable takes.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1) The key variable with names like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ependent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ariable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response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ariable, output, or sometimes 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Y-variable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2) The supplementary or subsidiary variable with names like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independent variable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explanatory variable, predictor, input, or sometimes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X-variable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MLO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Identify the use of variables.</a:t>
            </a:r>
          </a:p>
        </p:txBody>
      </p:sp>
    </p:spTree>
    <p:extLst>
      <p:ext uri="{BB962C8B-B14F-4D97-AF65-F5344CB8AC3E}">
        <p14:creationId xmlns:p14="http://schemas.microsoft.com/office/powerpoint/2010/main" val="64136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Use of Variables - Summary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Please keep in mind that people in this field do not like “mix and match”.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So, make sure you use the right combo. Here is the summary.</a:t>
            </a: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 that some are in singular form and some in plural form.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Do you know why?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828231"/>
              </p:ext>
            </p:extLst>
          </p:nvPr>
        </p:nvGraphicFramePr>
        <p:xfrm>
          <a:off x="2438400" y="2539673"/>
          <a:ext cx="7315200" cy="3017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3822976762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72871575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Y-Variable</a:t>
                      </a:r>
                      <a:endParaRPr 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X-Variable</a:t>
                      </a:r>
                      <a:endParaRPr lang="en-US" sz="24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96257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Dependent Variable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Independent</a:t>
                      </a:r>
                      <a:r>
                        <a:rPr lang="en-CA" sz="2400" baseline="0" dirty="0"/>
                        <a:t> Variable(s)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556964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Response</a:t>
                      </a:r>
                      <a:r>
                        <a:rPr lang="en-CA" sz="2400" baseline="0" dirty="0"/>
                        <a:t> Variable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Exploratory</a:t>
                      </a:r>
                      <a:r>
                        <a:rPr lang="en-CA" sz="2400" baseline="0" dirty="0"/>
                        <a:t> Variable(s) or Predictor(s)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38397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Target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Feature(s)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333386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Output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Input(s)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2569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40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Independent Observations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 fontScale="85000" lnSpcReduction="20000"/>
          </a:bodyPr>
          <a:lstStyle/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Generic definition of independence: </a:t>
            </a:r>
            <a:r>
              <a:rPr lang="en-CA" sz="2400" i="1" cap="none" dirty="0">
                <a:latin typeface="Calibri" panose="020F0502020204030204" pitchFamily="34" charset="0"/>
                <a:cs typeface="Calibri" panose="020F0502020204030204" pitchFamily="34" charset="0"/>
              </a:rPr>
              <a:t>Two things are said to be independent if the occurrence of one thing does not affect the occurrence of another thing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foundational assumption of all statistical tools: </a:t>
            </a:r>
            <a:r>
              <a:rPr lang="en-CA" sz="2400" u="sng" cap="none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 observations are independent to each other</a:t>
            </a:r>
            <a:r>
              <a:rPr lang="en-CA" sz="2400" cap="none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Example #1: Students A and B are good friends. One day, A decides to skip classes and asks B if he wants to skip classes. At the end, both skip the class.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Example #2: Students A and B do not know each other. One day, A is sick and cannot attend the class. On </a:t>
            </a:r>
            <a:r>
              <a:rPr lang="en-CA" sz="2400" cap="none">
                <a:latin typeface="Calibri" panose="020F0502020204030204" pitchFamily="34" charset="0"/>
                <a:cs typeface="Calibri" panose="020F0502020204030204" pitchFamily="34" charset="0"/>
              </a:rPr>
              <a:t>the same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day, B wakes up late and decides not to attend the class.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There are at least three ways we can interpret independence: 1) heuristic way, 2) using probability, and 3) using statistical tools.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Note: You will learn the application of independence in various places in this program. So, make sure you have a good grasp of it early.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Caution: Please do not mix up the word or phenomenon “independence” from the role of a variable (in independent variable).</a:t>
            </a: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48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306973"/>
            <a:ext cx="10972800" cy="914400"/>
          </a:xfrm>
        </p:spPr>
        <p:txBody>
          <a:bodyPr anchor="t"/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Any Questions?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1150271"/>
            <a:ext cx="8229600" cy="5195455"/>
          </a:xfrm>
        </p:spPr>
      </p:pic>
    </p:spTree>
    <p:extLst>
      <p:ext uri="{BB962C8B-B14F-4D97-AF65-F5344CB8AC3E}">
        <p14:creationId xmlns:p14="http://schemas.microsoft.com/office/powerpoint/2010/main" val="31217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97944"/>
            <a:ext cx="10972800" cy="54864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Module 01:</a:t>
            </a:r>
            <a:b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</a:br>
            <a: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The Fundamentals</a:t>
            </a:r>
            <a:endParaRPr lang="en-CA" sz="6600" cap="none" dirty="0">
              <a:solidFill>
                <a:srgbClr val="C00000"/>
              </a:solidFill>
              <a:latin typeface="Lucida Calligraphy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678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sz="3600" b="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Objectives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an action statement outlining what is that you are planning to do.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Ideally, it should contain the 4 key components: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who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Who =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subjects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(default; statistics or STAT), observations (STAT), cases (STAT), individuals (STAT), records (Computing Science or CS)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What =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variables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(default; STAT), features (CS, Data Science or DS)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Where = the location of the Who’s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When = the date, time or time period the What’s are collected</a:t>
            </a:r>
          </a:p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Module Learning Outcome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(or 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MLO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): To write a proper objective and criticize other people’s objectives</a:t>
            </a: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 descr="Who, what, when, where, why">
            <a:extLst>
              <a:ext uri="{FF2B5EF4-FFF2-40B4-BE49-F238E27FC236}">
                <a16:creationId xmlns:a16="http://schemas.microsoft.com/office/drawing/2014/main" id="{137A7022-ECC0-150C-567B-9FBAA3DE8C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3149198"/>
            <a:ext cx="2743200" cy="199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6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Subjects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Subjects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are the things that we are interested in.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Examples: tangible items like people or cars, intangible items like “LinkedIn accounts”, “viewership of a TikTok post”, or “pixels of an image” etc.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Subjects are always in plural form as no one is interested in only one thing.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this course, please make sure you include where and when, regardless if they are specifically asked for.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relation to data set (more later),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subjects take up the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rows of data sets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MLO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Provide a description of subjects (usually including when and where).</a:t>
            </a:r>
          </a:p>
        </p:txBody>
      </p:sp>
    </p:spTree>
    <p:extLst>
      <p:ext uri="{BB962C8B-B14F-4D97-AF65-F5344CB8AC3E}">
        <p14:creationId xmlns:p14="http://schemas.microsoft.com/office/powerpoint/2010/main" val="260957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Variables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Variables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are the attributes or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characteristics of the subjects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Examples: height (in cm) of people, mileage (in km) of cars,  a repost on LinkedIn, a “like” of a TikTok post, a blue pixel (hex code #0000FF) of an image etc.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Note: Most blogs/vlogs about DS, python etc. use features.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Subjects will be used primarily in this course. This is my “first impression bias”. More about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Cognitive Bias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later.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relation to data set (more later), variables take up the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columns of data sets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MLO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Provide a description of the variable(s) of interest.</a:t>
            </a:r>
          </a:p>
        </p:txBody>
      </p:sp>
    </p:spTree>
    <p:extLst>
      <p:ext uri="{BB962C8B-B14F-4D97-AF65-F5344CB8AC3E}">
        <p14:creationId xmlns:p14="http://schemas.microsoft.com/office/powerpoint/2010/main" val="118997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Data Sets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set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(or dataset – one word) is a 2-dimensional organization or layout of information.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Other notable names: rectangular data, data frames, flat files etc.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 mentioned above, </a:t>
            </a:r>
            <a:r>
              <a:rPr lang="en-CA" sz="2400" u="sng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subjects take up the rows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CA" sz="2400" u="sng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variables take up the columns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the data set.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Each intersecting point of a data set is called a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response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an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observed value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(note it does not have to be a number).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This is a universal way of organizing data although some people still do it the other way. Using Math jargon, they do a “transpose”.</a:t>
            </a:r>
          </a:p>
        </p:txBody>
      </p:sp>
    </p:spTree>
    <p:extLst>
      <p:ext uri="{BB962C8B-B14F-4D97-AF65-F5344CB8AC3E}">
        <p14:creationId xmlns:p14="http://schemas.microsoft.com/office/powerpoint/2010/main" val="183566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Variable Classifications I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Bear in mind that there are two slightly conflicting systems of variable classification.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the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statistics system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we use 1)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type of variables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and 2)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scale of measurements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types: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categorical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variables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vs.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numerical</a:t>
            </a:r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variables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There is no fool-proof way to differentiate the two. The “quick and dirty” way is to look at the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responses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(or observed values).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4 scales: 1)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nominal scale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(only categorized by names), 2)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ordinal scale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(nominal + ordering makes sense), 3)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interval scale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(ordinal + subtraction makes sense), and 4)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ratio scale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(interval + absolute zero makes sense).</a:t>
            </a:r>
            <a:endParaRPr lang="en-CA" sz="2400" b="1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b="1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MLO</a:t>
            </a:r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Identify the type of variable and the scale of measurement.</a:t>
            </a:r>
          </a:p>
        </p:txBody>
      </p:sp>
    </p:spTree>
    <p:extLst>
      <p:ext uri="{BB962C8B-B14F-4D97-AF65-F5344CB8AC3E}">
        <p14:creationId xmlns:p14="http://schemas.microsoft.com/office/powerpoint/2010/main" val="256617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Variable Classifications II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The second system is typically called the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data types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and it is used primarily by computer scientists when using software (python, R alike).</a:t>
            </a:r>
          </a:p>
          <a:p>
            <a:pPr marL="460375" indent="-460375"/>
            <a:r>
              <a:rPr lang="en-CA" sz="24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root of the difference is that software needs to allocate storage or memory for each variable.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It is easy to understand why: smaller memory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faster run time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It typically involves 4 data types: 1)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binary 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or logical or Boolean (0 vs. 1; 1 bit), 2)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ordinal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or character (a word or a string of words; multiple bytes), 3)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discrete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or integer (no decimals), 4)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continuous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or numeric or float (numbers with decimals or real numbers)</a:t>
            </a:r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21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Variable Classifications - Summary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763726"/>
              </p:ext>
            </p:extLst>
          </p:nvPr>
        </p:nvGraphicFramePr>
        <p:xfrm>
          <a:off x="1295400" y="1839882"/>
          <a:ext cx="9601200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3298736289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58233705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254200760"/>
                    </a:ext>
                  </a:extLst>
                </a:gridCol>
              </a:tblGrid>
              <a:tr h="640080">
                <a:tc gridSpan="2">
                  <a:txBody>
                    <a:bodyPr/>
                    <a:lstStyle/>
                    <a:p>
                      <a:pPr algn="ctr"/>
                      <a:r>
                        <a:rPr lang="en-CA" sz="2400" b="0" i="1" dirty="0"/>
                        <a:t>STAT</a:t>
                      </a:r>
                      <a:r>
                        <a:rPr lang="en-CA" sz="2400" b="0" i="1" baseline="0" dirty="0"/>
                        <a:t> Classification</a:t>
                      </a:r>
                      <a:endParaRPr lang="en-US" sz="2400" b="0" i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i="1" dirty="0"/>
                        <a:t>CS Classification</a:t>
                      </a:r>
                      <a:endParaRPr lang="en-US" sz="2400" b="0" i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181786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/>
                        <a:t>Type</a:t>
                      </a:r>
                      <a:endParaRPr lang="en-US" sz="2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/>
                        <a:t>Scale</a:t>
                      </a:r>
                      <a:endParaRPr lang="en-US" sz="2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/>
                        <a:t>Data</a:t>
                      </a:r>
                      <a:r>
                        <a:rPr lang="en-CA" sz="2400" b="1" baseline="0" dirty="0"/>
                        <a:t> Type</a:t>
                      </a:r>
                      <a:endParaRPr lang="en-US" sz="2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3703567"/>
                  </a:ext>
                </a:extLst>
              </a:tr>
              <a:tr h="640080">
                <a:tc rowSpan="2"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Categorical Variable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Nominal</a:t>
                      </a:r>
                      <a:r>
                        <a:rPr lang="en-CA" sz="2400" baseline="0" dirty="0"/>
                        <a:t> Scale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Binary</a:t>
                      </a:r>
                      <a:r>
                        <a:rPr lang="en-CA" sz="2400" baseline="0" dirty="0"/>
                        <a:t> Data Type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239088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Ordinal Scale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Ordinal </a:t>
                      </a:r>
                      <a:r>
                        <a:rPr lang="en-CA" sz="2400" baseline="0" dirty="0"/>
                        <a:t>Data Type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2027591"/>
                  </a:ext>
                </a:extLst>
              </a:tr>
              <a:tr h="640080">
                <a:tc rowSpan="2"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Numerical Variable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Interval</a:t>
                      </a:r>
                      <a:r>
                        <a:rPr lang="en-CA" sz="2400" baseline="0" dirty="0"/>
                        <a:t> Scale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Discrete Data Type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151824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Ratio Scale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Continuous</a:t>
                      </a:r>
                      <a:r>
                        <a:rPr lang="en-CA" sz="2400" baseline="0" dirty="0"/>
                        <a:t> Data Type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85038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3149519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2456</TotalTime>
  <Words>1561</Words>
  <Application>Microsoft Office PowerPoint</Application>
  <PresentationFormat>Widescreen</PresentationFormat>
  <Paragraphs>143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Lucida Calligraphy</vt:lpstr>
      <vt:lpstr>Droplet</vt:lpstr>
      <vt:lpstr>PowerPoint Presentation</vt:lpstr>
      <vt:lpstr>Module 01: The Fundamentals</vt:lpstr>
      <vt:lpstr>Objectives</vt:lpstr>
      <vt:lpstr>Subjects</vt:lpstr>
      <vt:lpstr>Variables</vt:lpstr>
      <vt:lpstr>Data Sets</vt:lpstr>
      <vt:lpstr>Variable Classifications I</vt:lpstr>
      <vt:lpstr>Variable Classifications II</vt:lpstr>
      <vt:lpstr>Variable Classifications - Summary</vt:lpstr>
      <vt:lpstr>Examples</vt:lpstr>
      <vt:lpstr>Quick Summary</vt:lpstr>
      <vt:lpstr>Use of Variables</vt:lpstr>
      <vt:lpstr>Use of Variables - Summary</vt:lpstr>
      <vt:lpstr>Independent Observations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Introductory Statistics</dc:title>
  <dc:creator>Michael Lo</dc:creator>
  <cp:lastModifiedBy>Michael Lo</cp:lastModifiedBy>
  <cp:revision>181</cp:revision>
  <cp:lastPrinted>2021-09-02T03:36:56Z</cp:lastPrinted>
  <dcterms:created xsi:type="dcterms:W3CDTF">2019-08-17T03:31:35Z</dcterms:created>
  <dcterms:modified xsi:type="dcterms:W3CDTF">2025-05-08T17:20:02Z</dcterms:modified>
</cp:coreProperties>
</file>

<file path=docProps/thumbnail.jpeg>
</file>